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1" d="100"/>
          <a:sy n="71" d="100"/>
        </p:scale>
        <p:origin x="90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42EAB-EEFB-4692-AA22-900E36600E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3E587-26B3-4520-8D0C-64E7D693A5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65" y="392206"/>
            <a:ext cx="1620370" cy="1620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8000" y="2250305"/>
            <a:ext cx="697480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6000" b="1" dirty="0" err="1" smtClean="0">
                <a:solidFill>
                  <a:schemeClr val="accent3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Abinito</a:t>
            </a:r>
            <a:r>
              <a:rPr lang="en-US" altLang="zh-CN" sz="6000" b="1" dirty="0" smtClean="0">
                <a:solidFill>
                  <a:schemeClr val="accent3"/>
                </a:solidFill>
                <a:latin typeface="Yu Gothic UI Semibold" panose="020B0700000000000000" charset="-128"/>
                <a:ea typeface="Yu Gothic UI Semibold" panose="020B0700000000000000" charset="-128"/>
              </a:rPr>
              <a:t> Studio</a:t>
            </a:r>
            <a:endParaRPr lang="zh-CN" altLang="en-US" sz="6000" b="1" dirty="0">
              <a:solidFill>
                <a:schemeClr val="accent3"/>
              </a:solidFill>
              <a:latin typeface="Yu Gothic UI Semibold" panose="020B0700000000000000" charset="-128"/>
              <a:ea typeface="Yu Gothic UI Semibold" panose="020B0700000000000000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371" y="3978089"/>
            <a:ext cx="1833029" cy="182509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5665" y="5803183"/>
            <a:ext cx="38277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studio for </a:t>
            </a:r>
            <a:r>
              <a:rPr lang="zh-CN" altLang="zh-CN" dirty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first-principles calculation</a:t>
            </a:r>
            <a:r>
              <a:rPr lang="en-US" altLang="zh-CN" dirty="0">
                <a:solidFill>
                  <a:srgbClr val="333333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zhoupan71234@xtu.edu.cn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WPS 演示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微软雅黑</vt:lpstr>
      <vt:lpstr>等线</vt:lpstr>
      <vt:lpstr>Arial Unicode MS</vt:lpstr>
      <vt:lpstr>等线 Light</vt:lpstr>
      <vt:lpstr>Calibri</vt:lpstr>
      <vt:lpstr>华文细黑</vt:lpstr>
      <vt:lpstr>幼圆</vt:lpstr>
      <vt:lpstr>新宋体</vt:lpstr>
      <vt:lpstr>Microsoft YaHei UI</vt:lpstr>
      <vt:lpstr>Trebuchet MS</vt:lpstr>
      <vt:lpstr>Tempus Sans ITC</vt:lpstr>
      <vt:lpstr>Tiger Expert</vt:lpstr>
      <vt:lpstr>Tahoma</vt:lpstr>
      <vt:lpstr>Tw Cen MT Condensed Extra Bold</vt:lpstr>
      <vt:lpstr>Verdana</vt:lpstr>
      <vt:lpstr>Webdings</vt:lpstr>
      <vt:lpstr>Tw Cen MT</vt:lpstr>
      <vt:lpstr>Segoe UI</vt:lpstr>
      <vt:lpstr>Segoe MDL2 Assets</vt:lpstr>
      <vt:lpstr>Rage Italic</vt:lpstr>
      <vt:lpstr>Palatino Linotype</vt:lpstr>
      <vt:lpstr>华文隶书</vt:lpstr>
      <vt:lpstr>方正姚体</vt:lpstr>
      <vt:lpstr>隶书</vt:lpstr>
      <vt:lpstr>Microsoft JhengHei</vt:lpstr>
      <vt:lpstr>MS PGothic</vt:lpstr>
      <vt:lpstr>Yu Gothic UI</vt:lpstr>
      <vt:lpstr>3ds</vt:lpstr>
      <vt:lpstr>Yu Gothic UI Semilight</vt:lpstr>
      <vt:lpstr>Yu Gothic UI Semibold</vt:lpstr>
      <vt:lpstr>Office 主题​​</vt:lpstr>
      <vt:lpstr>PowerPoint 演示文稿</vt:lpstr>
    </vt:vector>
  </TitlesOfParts>
  <Company>LX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LuXin</dc:creator>
  <cp:lastModifiedBy>WPS_1602346901</cp:lastModifiedBy>
  <cp:revision>6</cp:revision>
  <dcterms:created xsi:type="dcterms:W3CDTF">2021-07-30T07:50:00Z</dcterms:created>
  <dcterms:modified xsi:type="dcterms:W3CDTF">2021-07-30T12:49:47Z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